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sldIdLst>
    <p:sldId id="256" r:id="rId2"/>
    <p:sldId id="257" r:id="rId3"/>
    <p:sldId id="277" r:id="rId4"/>
    <p:sldId id="258" r:id="rId5"/>
    <p:sldId id="259" r:id="rId6"/>
    <p:sldId id="260" r:id="rId7"/>
    <p:sldId id="261" r:id="rId8"/>
    <p:sldId id="262" r:id="rId9"/>
    <p:sldId id="263" r:id="rId10"/>
    <p:sldId id="270" r:id="rId11"/>
    <p:sldId id="264" r:id="rId12"/>
    <p:sldId id="265" r:id="rId13"/>
    <p:sldId id="271" r:id="rId14"/>
    <p:sldId id="272" r:id="rId15"/>
    <p:sldId id="266" r:id="rId16"/>
    <p:sldId id="268" r:id="rId17"/>
    <p:sldId id="273" r:id="rId18"/>
    <p:sldId id="274" r:id="rId19"/>
    <p:sldId id="269" r:id="rId20"/>
    <p:sldId id="275" r:id="rId21"/>
    <p:sldId id="276" r:id="rId22"/>
    <p:sldId id="278" r:id="rId23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75DC19-AB0F-47AE-AD7D-4B98B102B171}" v="1557" dt="2024-01-10T18:50:05.2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D96F2-02BD-E71F-EFBD-14FECCF2D3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7172325" cy="3152251"/>
          </a:xfrm>
        </p:spPr>
        <p:txBody>
          <a:bodyPr anchor="b">
            <a:normAutofit/>
          </a:bodyPr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E90113-E8E1-4E48-41BC-583802BFC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0137"/>
            <a:ext cx="7172325" cy="112236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C7EE5-BFF0-D779-4261-E239DB450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89492-34ED-FE24-4F29-E4C8F5497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0C886-7F1E-7BC1-9A9E-B24C2AC2F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74AEE6-9CA7-5247-DC34-99634247DF50}"/>
              </a:ext>
            </a:extLst>
          </p:cNvPr>
          <p:cNvCxnSpPr>
            <a:cxnSpLocks/>
          </p:cNvCxnSpPr>
          <p:nvPr/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690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F4143-3C41-D626-8F64-36A9C9F1A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914400"/>
            <a:ext cx="9962791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52C4FB-B560-A0FC-6435-952981BC9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2500" y="2285997"/>
            <a:ext cx="9962791" cy="389096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CEC4F-0A90-11E2-E43E-B9E765AFB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2A5B4-1D77-B0AC-49E7-CAE9556B1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96EF9-2FDA-8E87-D546-8840CEBF0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792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085AB7-38B3-7F80-0B2D-7960F56375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24513" y="1052423"/>
            <a:ext cx="1771292" cy="49170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ADBDC3-E9EA-8699-B2E4-4C7784455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6414" y="1052424"/>
            <a:ext cx="7873043" cy="49170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DBEDE-3A67-6FCA-25F3-B91F7C82E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EFF51-4318-20EA-3A3A-8FE203B1A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D9703-5BAD-DE95-98D9-0F30E7C09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668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532FD-157B-437C-E9D5-B66E8B3B1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90A51-A7E8-7A6A-5FD0-F9B250BE4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8C8B8-F999-7D95-435D-17CE6ACCD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27265-C89C-937F-1DA3-F377F6877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EB89E-4530-3632-3485-F481DB042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2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8056A-761D-1DBC-276A-2A46D153C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613" y="1355763"/>
            <a:ext cx="6972300" cy="2255794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904B3-6AC1-19D5-3EAE-2009A3B4C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921820"/>
            <a:ext cx="5524500" cy="115093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2A86D-493D-5BF6-8AA6-F1231E3BA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CCD76-6623-164A-7BFA-207AFA057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64312-1F20-5486-62B0-A8BB8829D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03F1C9-9114-4426-6F07-F7FF9CCD5FC4}"/>
              </a:ext>
            </a:extLst>
          </p:cNvPr>
          <p:cNvCxnSpPr>
            <a:cxnSpLocks/>
          </p:cNvCxnSpPr>
          <p:nvPr/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690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CFC4C-4D16-E5A8-F934-8B158F6F2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BDE54-F935-945D-3E4F-B659695E84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2500" y="2286002"/>
            <a:ext cx="5067300" cy="38909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8F3710-E06B-05DE-937A-C92E52569E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86001"/>
            <a:ext cx="5067300" cy="38909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02EFD-42D3-11C1-677E-0E478B93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C2F08-0D93-B14B-6106-2925DF3E1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A5DE81-F2AB-CCB9-8B68-5E4F31011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02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2D81B-4E36-1511-E9A7-8FB931B41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004888"/>
            <a:ext cx="10287000" cy="90011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A73DE-183B-9473-20AD-2D3BFED84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1" y="2085959"/>
            <a:ext cx="4886325" cy="590566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70FB3D-60AC-DEF2-4472-31B4E076C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1" y="3048001"/>
            <a:ext cx="4886325" cy="32226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6E5BDB-B29C-788F-E2FB-6C154E8FE8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3174" y="2085959"/>
            <a:ext cx="4886325" cy="590566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13FF49-3276-24CA-BC81-FA92C0A930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3174" y="3048000"/>
            <a:ext cx="4886325" cy="32226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8FA1C8-C196-9BE1-F603-3FC17EDD9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B79692-E142-E1D7-AD17-30C5F1365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90FCF2-7B78-2A2A-F878-58335FEA3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D0356-1ECF-682B-F87A-811BDD28B2CB}"/>
              </a:ext>
            </a:extLst>
          </p:cNvPr>
          <p:cNvCxnSpPr>
            <a:cxnSpLocks/>
          </p:cNvCxnSpPr>
          <p:nvPr/>
        </p:nvCxnSpPr>
        <p:spPr>
          <a:xfrm>
            <a:off x="1052513" y="287681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06CA06-9701-E645-C0A5-594B227B288F}"/>
              </a:ext>
            </a:extLst>
          </p:cNvPr>
          <p:cNvCxnSpPr>
            <a:cxnSpLocks/>
          </p:cNvCxnSpPr>
          <p:nvPr/>
        </p:nvCxnSpPr>
        <p:spPr>
          <a:xfrm>
            <a:off x="6435725" y="287681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166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14DA-C0D4-E152-7F42-F6352C961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14400"/>
            <a:ext cx="9715500" cy="990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C2AA04-1E84-460C-F560-A228F930F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AB260E-3910-7D1B-5074-24F5F0AB5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020F1-A878-9B80-6B4F-7D71406BB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24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7652D6-7AE9-3E3B-5C1B-2B4399B15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A7127E-2A63-6F45-4C40-835843630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6FB79-D9D1-5381-0019-E24F8B4DA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938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C23B5-7DA9-0E4F-DA39-4624DB8A2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69065"/>
            <a:ext cx="3266536" cy="2312979"/>
          </a:xfrm>
        </p:spPr>
        <p:txBody>
          <a:bodyPr anchor="b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A5E77-518A-1FB9-B473-E19CADE04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4423" y="987425"/>
            <a:ext cx="5615077" cy="4873625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65344F-7D06-2406-D113-D24587835D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0" y="3947801"/>
            <a:ext cx="3266536" cy="23828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BE708-BAD0-A0A6-9332-9D2179E67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A70050-9362-4EC4-6B73-3A38445B7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CDA991-8608-CAB4-33FA-03D380D2F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69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7B837-332D-9100-E007-7DE279481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9" y="1385457"/>
            <a:ext cx="3312543" cy="2304288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0DE983-0B0E-07CC-8C57-4EA529E27D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24423" y="957263"/>
            <a:ext cx="5372189" cy="4962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AB867-3FC6-5007-61B0-D9B7E5B0C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0" y="3958315"/>
            <a:ext cx="3312542" cy="196147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C7E0F-BFE1-7134-163B-B777970B7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95D0B-4F98-F3BE-FB23-22D8C5D41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B2E3D-2188-B7A9-0ECE-97814735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23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258B98-3BD5-0A20-B0E7-944EAEB2654A}"/>
              </a:ext>
            </a:extLst>
          </p:cNvPr>
          <p:cNvSpPr/>
          <p:nvPr/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D404C1-E8A5-65FC-C068-21EA0397E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757238"/>
            <a:ext cx="10287000" cy="1147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CFD78-F171-BA47-AAF3-C6EB75F94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285997"/>
            <a:ext cx="10287000" cy="3890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65A77-B1AB-D608-A6C5-F0F99B6913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68087" y="4756249"/>
            <a:ext cx="24763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9D0D92BC-42A9-434B-8530-ADBF4485E407}" type="datetimeFigureOut">
              <a:rPr lang="en-US" smtClean="0"/>
              <a:pPr/>
              <a:t>1/10/2024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E34E5-5E9B-7786-05B5-B93241EE2F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89519" y="1758059"/>
            <a:ext cx="2433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5CD4B-611E-32FA-419D-326099EEF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9542" y="3246437"/>
            <a:ext cx="533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A0289F9E-9962-4B7B-BA18-A15907CCC6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285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57" r:id="rId6"/>
    <p:sldLayoutId id="2147483753" r:id="rId7"/>
    <p:sldLayoutId id="2147483754" r:id="rId8"/>
    <p:sldLayoutId id="2147483755" r:id="rId9"/>
    <p:sldLayoutId id="2147483756" r:id="rId10"/>
    <p:sldLayoutId id="2147483758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56032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21208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9496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3210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26DD882-9EA6-DF4B-AF70-0C6166EA8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0094" y="963979"/>
            <a:ext cx="8726758" cy="1749072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GB" sz="4600" dirty="0">
                <a:ea typeface="+mj-lt"/>
                <a:cs typeface="+mj-lt"/>
              </a:rPr>
              <a:t>Game Galaxy</a:t>
            </a:r>
            <a:br>
              <a:rPr lang="en-GB" sz="3600" dirty="0">
                <a:ea typeface="+mj-lt"/>
                <a:cs typeface="+mj-lt"/>
              </a:rPr>
            </a:br>
            <a:r>
              <a:rPr lang="en-GB" dirty="0">
                <a:ea typeface="+mj-lt"/>
                <a:cs typeface="+mj-lt"/>
              </a:rPr>
              <a:t> A JavaFX And Java Swing Desktop App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B2E755-2902-3512-ABBE-E472FC038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515988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850" y="4749702"/>
            <a:ext cx="3824676" cy="44558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742950" lvl="1" indent="-285750" algn="l">
              <a:buFont typeface="Wingdings"/>
              <a:buChar char="Ø"/>
            </a:pPr>
            <a:r>
              <a:rPr lang="en-GB" sz="2400" b="1" u="sng" dirty="0">
                <a:ea typeface="+mn-lt"/>
                <a:cs typeface="+mn-lt"/>
              </a:rPr>
              <a:t>Date</a:t>
            </a:r>
            <a:r>
              <a:rPr lang="en-GB" sz="2400" u="sng" dirty="0">
                <a:ea typeface="+mn-lt"/>
                <a:cs typeface="+mn-lt"/>
              </a:rPr>
              <a:t> :</a:t>
            </a:r>
            <a:r>
              <a:rPr lang="en-GB" sz="2400" dirty="0">
                <a:ea typeface="+mn-lt"/>
                <a:cs typeface="+mn-lt"/>
              </a:rPr>
              <a:t> </a:t>
            </a:r>
            <a:r>
              <a:rPr lang="en-GB" sz="1800" dirty="0">
                <a:ea typeface="+mn-lt"/>
                <a:cs typeface="+mn-lt"/>
              </a:rPr>
              <a:t>11 - Jan - 2024</a:t>
            </a:r>
            <a:endParaRPr lang="en-GB" b="1" dirty="0"/>
          </a:p>
          <a:p>
            <a:pPr algn="ctr"/>
            <a:endParaRPr lang="en-GB" sz="16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6A2EB7-6350-58C2-B619-F0C3C0C06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10424" y="2710755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09AA3AB-1245-AE9F-2E5D-5283F04FC242}"/>
              </a:ext>
            </a:extLst>
          </p:cNvPr>
          <p:cNvCxnSpPr/>
          <p:nvPr/>
        </p:nvCxnSpPr>
        <p:spPr>
          <a:xfrm flipV="1">
            <a:off x="2024743" y="1948543"/>
            <a:ext cx="7957456" cy="54428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4727FE5-789B-4637-1EB9-0CBBE3029149}"/>
              </a:ext>
            </a:extLst>
          </p:cNvPr>
          <p:cNvSpPr/>
          <p:nvPr/>
        </p:nvSpPr>
        <p:spPr>
          <a:xfrm>
            <a:off x="1765710" y="1099983"/>
            <a:ext cx="8480322" cy="1605935"/>
          </a:xfrm>
          <a:prstGeom prst="roundRect">
            <a:avLst/>
          </a:prstGeom>
          <a:noFill/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00FF00"/>
              </a:highlight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54DC5D4-D9BB-64F5-296D-5C3D9582DFAB}"/>
              </a:ext>
            </a:extLst>
          </p:cNvPr>
          <p:cNvSpPr txBox="1">
            <a:spLocks/>
          </p:cNvSpPr>
          <p:nvPr/>
        </p:nvSpPr>
        <p:spPr>
          <a:xfrm>
            <a:off x="6268863" y="4746424"/>
            <a:ext cx="5406030" cy="10437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 algn="l">
              <a:buFont typeface="Wingdings"/>
              <a:buChar char="Ø"/>
            </a:pPr>
            <a:r>
              <a:rPr lang="en-GB" sz="2400" u="sng" dirty="0">
                <a:ea typeface="+mn-lt"/>
                <a:cs typeface="+mn-lt"/>
              </a:rPr>
              <a:t>Presented By:</a:t>
            </a:r>
            <a:r>
              <a:rPr lang="en-GB" sz="2400" dirty="0">
                <a:ea typeface="+mn-lt"/>
                <a:cs typeface="+mn-lt"/>
              </a:rPr>
              <a:t>  </a:t>
            </a:r>
            <a:r>
              <a:rPr lang="en-GB" dirty="0">
                <a:ea typeface="+mn-lt"/>
                <a:cs typeface="+mn-lt"/>
              </a:rPr>
              <a:t>-&gt;</a:t>
            </a:r>
            <a:r>
              <a:rPr lang="en-GB" sz="2400" dirty="0">
                <a:ea typeface="+mn-lt"/>
                <a:cs typeface="+mn-lt"/>
              </a:rPr>
              <a:t> </a:t>
            </a:r>
            <a:r>
              <a:rPr lang="en-GB" dirty="0">
                <a:ea typeface="+mn-lt"/>
                <a:cs typeface="+mn-lt"/>
              </a:rPr>
              <a:t>Iram Farooqui</a:t>
            </a:r>
            <a:endParaRPr lang="en-GB" dirty="0"/>
          </a:p>
          <a:p>
            <a:pPr lvl="1" algn="l"/>
            <a:r>
              <a:rPr lang="en-GB" dirty="0"/>
              <a:t>            -&gt; Shivam Prajapati</a:t>
            </a:r>
          </a:p>
          <a:p>
            <a:pPr algn="ctr"/>
            <a:endParaRPr lang="en-GB" sz="160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2BEF023-92D1-4A2B-1A78-FC9E8C6D89E5}"/>
              </a:ext>
            </a:extLst>
          </p:cNvPr>
          <p:cNvSpPr txBox="1">
            <a:spLocks/>
          </p:cNvSpPr>
          <p:nvPr/>
        </p:nvSpPr>
        <p:spPr>
          <a:xfrm>
            <a:off x="1767912" y="3558055"/>
            <a:ext cx="8472759" cy="4790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GB" sz="1800" dirty="0">
                <a:ea typeface="+mj-lt"/>
                <a:cs typeface="+mj-lt"/>
              </a:rPr>
              <a:t>MCA 3rd Sem Project Presentation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game&#10;&#10;Description automatically generated">
            <a:extLst>
              <a:ext uri="{FF2B5EF4-FFF2-40B4-BE49-F238E27FC236}">
                <a16:creationId xmlns:a16="http://schemas.microsoft.com/office/drawing/2014/main" id="{9802B8AB-A7A8-F535-9D0E-34D7C738B0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88" t="192" b="1662"/>
          <a:stretch/>
        </p:blipFill>
        <p:spPr>
          <a:xfrm>
            <a:off x="676447" y="1011541"/>
            <a:ext cx="5153371" cy="49876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Content Placeholder 3" descr="A screenshot of a game&#10;&#10;Description automatically generated">
            <a:extLst>
              <a:ext uri="{FF2B5EF4-FFF2-40B4-BE49-F238E27FC236}">
                <a16:creationId xmlns:a16="http://schemas.microsoft.com/office/drawing/2014/main" id="{E1BA4044-70A0-51CB-4B45-24B77C005E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6" t="1947" r="189" b="1789"/>
          <a:stretch/>
        </p:blipFill>
        <p:spPr>
          <a:xfrm>
            <a:off x="6485231" y="1010759"/>
            <a:ext cx="5085060" cy="49870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3295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FCD3E-0B74-A7CE-5FFE-CF25164E9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5D902-1EE8-E83F-8860-C574ECA58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466" y="91583"/>
            <a:ext cx="10287000" cy="645000"/>
          </a:xfrm>
        </p:spPr>
        <p:txBody>
          <a:bodyPr/>
          <a:lstStyle/>
          <a:p>
            <a:pPr algn="ctr"/>
            <a:r>
              <a:rPr lang="en-GB" dirty="0"/>
              <a:t>Java Quiz game page</a:t>
            </a:r>
            <a:endParaRPr lang="en-US" dirty="0" err="1"/>
          </a:p>
        </p:txBody>
      </p:sp>
      <p:pic>
        <p:nvPicPr>
          <p:cNvPr id="5" name="Content Placeholder 4" descr="A screenshot of a game&#10;&#10;Description automatically generated">
            <a:extLst>
              <a:ext uri="{FF2B5EF4-FFF2-40B4-BE49-F238E27FC236}">
                <a16:creationId xmlns:a16="http://schemas.microsoft.com/office/drawing/2014/main" id="{96940C7C-E48D-5AE0-97F6-8502BC37B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16" t="6613" r="-349" b="-323"/>
          <a:stretch/>
        </p:blipFill>
        <p:spPr>
          <a:xfrm>
            <a:off x="1734758" y="806334"/>
            <a:ext cx="8437703" cy="56758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18058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6BC6E-E81C-FA4D-3144-DDEF9537C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BB1E3-32D9-81DA-E78D-7F7F17516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466" y="91583"/>
            <a:ext cx="10287000" cy="645000"/>
          </a:xfrm>
        </p:spPr>
        <p:txBody>
          <a:bodyPr/>
          <a:lstStyle/>
          <a:p>
            <a:pPr algn="ctr"/>
            <a:r>
              <a:rPr lang="en-GB" dirty="0"/>
              <a:t>Enter name</a:t>
            </a:r>
          </a:p>
        </p:txBody>
      </p:sp>
      <p:pic>
        <p:nvPicPr>
          <p:cNvPr id="5" name="Content Placeholder 4" descr="A screenshot of a game&#10;&#10;Description automatically generated">
            <a:extLst>
              <a:ext uri="{FF2B5EF4-FFF2-40B4-BE49-F238E27FC236}">
                <a16:creationId xmlns:a16="http://schemas.microsoft.com/office/drawing/2014/main" id="{06595255-2A12-25A3-8CEE-09D6CD92BC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6" t="6462" r="231" b="485"/>
          <a:stretch/>
        </p:blipFill>
        <p:spPr>
          <a:xfrm>
            <a:off x="1891065" y="952873"/>
            <a:ext cx="8408416" cy="56217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39902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DE93FD2C-6E56-BE0B-86E5-A50655BFB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" b="342"/>
          <a:stretch/>
        </p:blipFill>
        <p:spPr>
          <a:xfrm>
            <a:off x="928078" y="768290"/>
            <a:ext cx="10461488" cy="54023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5178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E29C1592-74EB-4FD9-09F9-67A549E3F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8" t="566" b="189"/>
          <a:stretch/>
        </p:blipFill>
        <p:spPr>
          <a:xfrm>
            <a:off x="928078" y="907731"/>
            <a:ext cx="10378028" cy="51333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0216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614C1-3C76-9D34-3ED3-5C1A9ABDF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DA279-B4AF-E864-93B8-09EE79B5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466" y="91583"/>
            <a:ext cx="10287000" cy="645000"/>
          </a:xfrm>
        </p:spPr>
        <p:txBody>
          <a:bodyPr/>
          <a:lstStyle/>
          <a:p>
            <a:pPr algn="ctr"/>
            <a:r>
              <a:rPr lang="en-GB" dirty="0"/>
              <a:t>Two player game</a:t>
            </a:r>
            <a:endParaRPr lang="en-US" dirty="0"/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F46384E5-2E9A-9757-D6E3-06A6203F9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8" t="6613" r="116" b="376"/>
          <a:stretch/>
        </p:blipFill>
        <p:spPr>
          <a:xfrm>
            <a:off x="1910604" y="1001719"/>
            <a:ext cx="8369361" cy="56325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62386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3387B-7A50-FC97-35CF-04869258F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1B270-F348-E5CD-E0CB-38F6585CC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851" y="296737"/>
            <a:ext cx="3438770" cy="64500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Pong Game page</a:t>
            </a:r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BF90169A-53E1-C5C1-64BD-21C48415D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93" t="6494" b="-97"/>
          <a:stretch/>
        </p:blipFill>
        <p:spPr>
          <a:xfrm>
            <a:off x="212711" y="1480411"/>
            <a:ext cx="5710168" cy="45855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1AB77D28-BBD9-5870-E7DB-7769A52BCA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" t="5970" r="-1229" b="-29"/>
          <a:stretch/>
        </p:blipFill>
        <p:spPr>
          <a:xfrm>
            <a:off x="6484556" y="1477285"/>
            <a:ext cx="5566010" cy="45769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DC9198E-902F-2210-DA7D-4478FD4DA10D}"/>
              </a:ext>
            </a:extLst>
          </p:cNvPr>
          <p:cNvCxnSpPr/>
          <p:nvPr/>
        </p:nvCxnSpPr>
        <p:spPr>
          <a:xfrm flipV="1">
            <a:off x="5238262" y="3974122"/>
            <a:ext cx="1207477" cy="39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013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 shot of a black screen&#10;&#10;Description automatically generated">
            <a:extLst>
              <a:ext uri="{FF2B5EF4-FFF2-40B4-BE49-F238E27FC236}">
                <a16:creationId xmlns:a16="http://schemas.microsoft.com/office/drawing/2014/main" id="{0B3EA78C-3F9F-3903-5DA0-3B47AD048B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000" y="884583"/>
            <a:ext cx="10208846" cy="50721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97531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 shot of a game&#10;&#10;Description automatically generated">
            <a:extLst>
              <a:ext uri="{FF2B5EF4-FFF2-40B4-BE49-F238E27FC236}">
                <a16:creationId xmlns:a16="http://schemas.microsoft.com/office/drawing/2014/main" id="{EC2C6210-C32E-E39E-F226-8E247A09A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7385" y="839347"/>
            <a:ext cx="10277230" cy="51528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06488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9F9A2-F4E5-5F33-2799-439BD37B7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E116C005-9442-46C7-5D37-F1CCC1A69E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07" t="6610" r="-307"/>
          <a:stretch/>
        </p:blipFill>
        <p:spPr>
          <a:xfrm>
            <a:off x="6488461" y="1476502"/>
            <a:ext cx="5453759" cy="45840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88E1AA5-5E5F-FC48-5313-4767F175AD81}"/>
              </a:ext>
            </a:extLst>
          </p:cNvPr>
          <p:cNvSpPr txBox="1">
            <a:spLocks/>
          </p:cNvSpPr>
          <p:nvPr/>
        </p:nvSpPr>
        <p:spPr>
          <a:xfrm>
            <a:off x="4342558" y="458906"/>
            <a:ext cx="3438770" cy="645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Tic Tac Toe Page</a:t>
            </a:r>
            <a:endParaRPr lang="en-US" dirty="0"/>
          </a:p>
        </p:txBody>
      </p:sp>
      <p:pic>
        <p:nvPicPr>
          <p:cNvPr id="9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F2ADB8E9-D59A-AEFA-6603-8BC4949351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" t="6493" r="215" b="-325"/>
          <a:stretch/>
        </p:blipFill>
        <p:spPr>
          <a:xfrm>
            <a:off x="304540" y="1476502"/>
            <a:ext cx="5694059" cy="45841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3F9C17-60BC-5D40-CC8E-DD50C29A9F93}"/>
              </a:ext>
            </a:extLst>
          </p:cNvPr>
          <p:cNvCxnSpPr/>
          <p:nvPr/>
        </p:nvCxnSpPr>
        <p:spPr>
          <a:xfrm flipV="1">
            <a:off x="5238262" y="3974122"/>
            <a:ext cx="1207477" cy="39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1063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4F352-9FAF-819D-780C-B5723EF26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757238"/>
            <a:ext cx="10287000" cy="574214"/>
          </a:xfrm>
        </p:spPr>
        <p:txBody>
          <a:bodyPr>
            <a:normAutofit/>
          </a:bodyPr>
          <a:lstStyle/>
          <a:p>
            <a:r>
              <a:rPr lang="en-GB" sz="2500" dirty="0">
                <a:ea typeface="+mj-lt"/>
                <a:cs typeface="+mj-lt"/>
              </a:rPr>
              <a:t>Introduction and Background of the Project</a:t>
            </a:r>
            <a:endParaRPr lang="en-US" sz="25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AC538-C689-E5F2-A4ED-94C2CE6B4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0" y="2187674"/>
            <a:ext cx="10278807" cy="398928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Ø"/>
            </a:pPr>
            <a:endParaRPr lang="en-GB" b="1" dirty="0">
              <a:ea typeface="+mn-lt"/>
              <a:cs typeface="+mn-lt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GB" b="1" dirty="0">
                <a:ea typeface="+mn-lt"/>
                <a:cs typeface="+mn-lt"/>
              </a:rPr>
              <a:t>Game Galaxy is a captivating 2D platform game developed in Java, aiming to offer creative gameplay and engaging visuals.</a:t>
            </a:r>
            <a:endParaRPr lang="en-GB" b="1"/>
          </a:p>
          <a:p>
            <a:pPr>
              <a:buFont typeface="Wingdings" panose="020B0604020202020204" pitchFamily="34" charset="0"/>
              <a:buChar char="Ø"/>
            </a:pPr>
            <a:r>
              <a:rPr lang="en-GB" b="1" dirty="0">
                <a:ea typeface="+mn-lt"/>
                <a:cs typeface="+mn-lt"/>
              </a:rPr>
              <a:t>The project originated from a personal interest in exploring the graphical aspects of Java.</a:t>
            </a:r>
            <a:endParaRPr lang="en-GB" b="1"/>
          </a:p>
          <a:p>
            <a:pPr>
              <a:buFont typeface="Wingdings" panose="020B0604020202020204" pitchFamily="34" charset="0"/>
              <a:buChar char="Ø"/>
            </a:pPr>
            <a:r>
              <a:rPr lang="en-GB" b="1" dirty="0">
                <a:ea typeface="+mn-lt"/>
                <a:cs typeface="+mn-lt"/>
              </a:rPr>
              <a:t>In the era of computers, mobiles, and gaming consoles, Game Galaxy provides a digital entertainment platform.</a:t>
            </a:r>
            <a:endParaRPr lang="en-GB" b="1"/>
          </a:p>
          <a:p>
            <a:pPr>
              <a:buFont typeface="Wingdings" panose="020B0604020202020204" pitchFamily="34" charset="0"/>
              <a:buChar char="Ø"/>
            </a:pPr>
            <a:r>
              <a:rPr lang="en-GB" b="1" dirty="0">
                <a:ea typeface="+mn-lt"/>
                <a:cs typeface="+mn-lt"/>
              </a:rPr>
              <a:t>Features Single Player Games: Snake Game, Java Quiz Game, and Two Player Games: Tic Tac Toe, Pong Game.</a:t>
            </a:r>
            <a:endParaRPr lang="en-GB" b="1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E17A3E-8C4C-0FED-A4F2-637B1C85CB78}"/>
              </a:ext>
            </a:extLst>
          </p:cNvPr>
          <p:cNvSpPr/>
          <p:nvPr/>
        </p:nvSpPr>
        <p:spPr>
          <a:xfrm>
            <a:off x="905387" y="247854"/>
            <a:ext cx="10332063" cy="1605935"/>
          </a:xfrm>
          <a:prstGeom prst="roundRect">
            <a:avLst/>
          </a:prstGeom>
          <a:noFill/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28372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game&#10;&#10;Description automatically generated">
            <a:extLst>
              <a:ext uri="{FF2B5EF4-FFF2-40B4-BE49-F238E27FC236}">
                <a16:creationId xmlns:a16="http://schemas.microsoft.com/office/drawing/2014/main" id="{4948A960-15FB-A893-EAE3-BB1B6DB8B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703" y="713581"/>
            <a:ext cx="5170748" cy="55801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Content Placeholder 3" descr="A screenshot of a game&#10;&#10;Description automatically generated">
            <a:extLst>
              <a:ext uri="{FF2B5EF4-FFF2-40B4-BE49-F238E27FC236}">
                <a16:creationId xmlns:a16="http://schemas.microsoft.com/office/drawing/2014/main" id="{E42E985D-3C92-D7A4-B02C-25BF5D29F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88" y="716438"/>
            <a:ext cx="5375901" cy="55764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1573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EAB88-27C4-D840-06D2-AC4A1E1A3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962" y="835392"/>
            <a:ext cx="10316307" cy="747224"/>
          </a:xfrm>
        </p:spPr>
        <p:txBody>
          <a:bodyPr/>
          <a:lstStyle/>
          <a:p>
            <a:pPr algn="ctr"/>
            <a:r>
              <a:rPr lang="en-GB" dirty="0"/>
              <a:t>Objectives :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D732-6FDE-8DED-A8E5-2F8A7CCE6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GB" b="1" dirty="0">
              <a:ea typeface="+mn-lt"/>
              <a:cs typeface="+mn-lt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GB" b="1" dirty="0">
                <a:ea typeface="+mn-lt"/>
                <a:cs typeface="+mn-lt"/>
              </a:rPr>
              <a:t>If you want to relax</a:t>
            </a:r>
            <a:endParaRPr lang="en-GB" b="1" dirty="0"/>
          </a:p>
          <a:p>
            <a:pPr>
              <a:buFont typeface="Wingdings" panose="020B0604020202020204" pitchFamily="34" charset="0"/>
              <a:buChar char="Ø"/>
            </a:pPr>
            <a:r>
              <a:rPr lang="en-GB" b="1" dirty="0">
                <a:ea typeface="+mn-lt"/>
                <a:cs typeface="+mn-lt"/>
              </a:rPr>
              <a:t>If you want to check your knowledge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GB" b="1" dirty="0">
                <a:ea typeface="+mn-lt"/>
                <a:cs typeface="+mn-lt"/>
              </a:rPr>
              <a:t> Entertainment</a:t>
            </a:r>
            <a:endParaRPr lang="en-GB" b="1" dirty="0"/>
          </a:p>
          <a:p>
            <a:pPr>
              <a:buFont typeface="Wingdings" panose="020B0604020202020204" pitchFamily="34" charset="0"/>
              <a:buChar char="Ø"/>
            </a:pPr>
            <a:r>
              <a:rPr lang="en-GB" b="1" dirty="0">
                <a:ea typeface="+mn-lt"/>
                <a:cs typeface="+mn-lt"/>
              </a:rPr>
              <a:t> Stress Relaxation</a:t>
            </a:r>
            <a:endParaRPr lang="en-GB" b="1" dirty="0"/>
          </a:p>
          <a:p>
            <a:pPr>
              <a:buFont typeface="Wingdings" panose="020B0604020202020204" pitchFamily="34" charset="0"/>
              <a:buChar char="Ø"/>
            </a:pPr>
            <a:r>
              <a:rPr lang="en-GB" b="1" dirty="0">
                <a:ea typeface="+mn-lt"/>
                <a:cs typeface="+mn-lt"/>
              </a:rPr>
              <a:t> To Prevent boredom</a:t>
            </a:r>
            <a:endParaRPr lang="en-GB" b="1" dirty="0"/>
          </a:p>
          <a:p>
            <a:pPr>
              <a:buFont typeface="Wingdings" panose="020B0604020202020204" pitchFamily="34" charset="0"/>
              <a:buChar char="Ø"/>
            </a:pPr>
            <a:r>
              <a:rPr lang="en-GB" b="1" dirty="0">
                <a:ea typeface="+mn-lt"/>
                <a:cs typeface="+mn-lt"/>
              </a:rPr>
              <a:t> Challenges &amp; Achievements</a:t>
            </a:r>
          </a:p>
          <a:p>
            <a:pPr>
              <a:buFont typeface="Wingdings" panose="020B0604020202020204" pitchFamily="34" charset="0"/>
              <a:buChar char="Ø"/>
            </a:pPr>
            <a:endParaRPr lang="en-GB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3180561-2957-C99D-91CA-885A45D1CE0A}"/>
              </a:ext>
            </a:extLst>
          </p:cNvPr>
          <p:cNvSpPr/>
          <p:nvPr/>
        </p:nvSpPr>
        <p:spPr>
          <a:xfrm>
            <a:off x="934695" y="492085"/>
            <a:ext cx="10332063" cy="1605935"/>
          </a:xfrm>
          <a:prstGeom prst="roundRect">
            <a:avLst/>
          </a:prstGeom>
          <a:noFill/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27227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31B2F-4C70-F269-6E99-A9F007A17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2584084"/>
            <a:ext cx="10287000" cy="1147762"/>
          </a:xfrm>
        </p:spPr>
        <p:txBody>
          <a:bodyPr>
            <a:noAutofit/>
          </a:bodyPr>
          <a:lstStyle/>
          <a:p>
            <a:pPr algn="ctr"/>
            <a:r>
              <a:rPr lang="en-GB" sz="7500" dirty="0"/>
              <a:t>Thank you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1D0A47-D612-7113-0F24-91E7A508DB5B}"/>
              </a:ext>
            </a:extLst>
          </p:cNvPr>
          <p:cNvSpPr/>
          <p:nvPr/>
        </p:nvSpPr>
        <p:spPr>
          <a:xfrm>
            <a:off x="1853633" y="2242983"/>
            <a:ext cx="8480322" cy="1605935"/>
          </a:xfrm>
          <a:prstGeom prst="roundRect">
            <a:avLst/>
          </a:prstGeom>
          <a:noFill/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73648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8BBB7-463A-AF91-8B74-B67205E7B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050315"/>
            <a:ext cx="10287000" cy="542071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Technology used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BC44E-C8A5-E28C-2622-4F5E17CF0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731" y="2285997"/>
            <a:ext cx="10316307" cy="41156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GB" sz="2000" b="1" dirty="0">
              <a:ea typeface="+mn-lt"/>
              <a:cs typeface="+mn-lt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GB" sz="2000" b="1" dirty="0">
                <a:ea typeface="+mn-lt"/>
                <a:cs typeface="+mn-lt"/>
              </a:rPr>
              <a:t>  UI Design: </a:t>
            </a:r>
            <a:endParaRPr lang="en-GB" sz="20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2000" dirty="0">
                <a:ea typeface="+mn-lt"/>
                <a:cs typeface="+mn-lt"/>
              </a:rPr>
              <a:t>      JavaFX used for user interface design.</a:t>
            </a:r>
            <a:endParaRPr lang="en-GB" sz="2000" dirty="0"/>
          </a:p>
          <a:p>
            <a:pPr>
              <a:buFont typeface="Wingdings" panose="020B0604020202020204" pitchFamily="34" charset="0"/>
              <a:buChar char="Ø"/>
            </a:pPr>
            <a:r>
              <a:rPr lang="en-GB" sz="2000" b="1" dirty="0">
                <a:ea typeface="+mn-lt"/>
                <a:cs typeface="+mn-lt"/>
              </a:rPr>
              <a:t>  Game Development:</a:t>
            </a:r>
            <a:r>
              <a:rPr lang="en-GB" sz="2000" dirty="0">
                <a:ea typeface="+mn-lt"/>
                <a:cs typeface="+mn-lt"/>
              </a:rPr>
              <a:t> </a:t>
            </a:r>
            <a:endParaRPr lang="en-GB"/>
          </a:p>
          <a:p>
            <a:pPr marL="0" indent="0">
              <a:buNone/>
            </a:pPr>
            <a:r>
              <a:rPr lang="en-GB" sz="2000" dirty="0">
                <a:ea typeface="+mn-lt"/>
                <a:cs typeface="+mn-lt"/>
              </a:rPr>
              <a:t>      Java Swing implemented for the actual game development.</a:t>
            </a:r>
            <a:endParaRPr lang="en-GB" sz="2000" dirty="0"/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en-GB" sz="2000" b="1" dirty="0"/>
              <a:t>Database Handling:</a:t>
            </a:r>
          </a:p>
          <a:p>
            <a:pPr marL="0" indent="0">
              <a:buNone/>
            </a:pPr>
            <a:r>
              <a:rPr lang="en-GB" sz="2000" b="1" dirty="0">
                <a:ea typeface="+mn-lt"/>
                <a:cs typeface="+mn-lt"/>
              </a:rPr>
              <a:t>   DBMS:</a:t>
            </a:r>
            <a:r>
              <a:rPr lang="en-GB" sz="2000" dirty="0">
                <a:ea typeface="+mn-lt"/>
                <a:cs typeface="+mn-lt"/>
              </a:rPr>
              <a:t> MySQL</a:t>
            </a:r>
            <a:endParaRPr lang="en-GB" sz="2000"/>
          </a:p>
          <a:p>
            <a:pPr marL="0" indent="0">
              <a:buNone/>
            </a:pPr>
            <a:r>
              <a:rPr lang="en-GB" sz="2000" b="1" dirty="0">
                <a:ea typeface="+mn-lt"/>
                <a:cs typeface="+mn-lt"/>
              </a:rPr>
              <a:t>      Java Database Connectivity (JDBC):</a:t>
            </a:r>
            <a:r>
              <a:rPr lang="en-GB" sz="2000" dirty="0">
                <a:ea typeface="+mn-lt"/>
                <a:cs typeface="+mn-lt"/>
              </a:rPr>
              <a:t> Utilized JDBC for seamless interaction with the MySQL</a:t>
            </a:r>
            <a:endParaRPr lang="en-GB" sz="2000" dirty="0"/>
          </a:p>
          <a:p>
            <a:pPr marL="0" indent="0">
              <a:buNone/>
            </a:pPr>
            <a:endParaRPr lang="en-GB" sz="2000" b="1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0660733-0E69-7386-B0D4-1218A8300AAB}"/>
              </a:ext>
            </a:extLst>
          </p:cNvPr>
          <p:cNvSpPr/>
          <p:nvPr/>
        </p:nvSpPr>
        <p:spPr>
          <a:xfrm>
            <a:off x="934695" y="511623"/>
            <a:ext cx="10332063" cy="1605935"/>
          </a:xfrm>
          <a:prstGeom prst="roundRect">
            <a:avLst/>
          </a:prstGeom>
          <a:noFill/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22285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F68204D-7D42-768F-8B4C-6EEF0BD491CB}"/>
              </a:ext>
            </a:extLst>
          </p:cNvPr>
          <p:cNvSpPr txBox="1">
            <a:spLocks/>
          </p:cNvSpPr>
          <p:nvPr/>
        </p:nvSpPr>
        <p:spPr>
          <a:xfrm>
            <a:off x="952500" y="2797431"/>
            <a:ext cx="10287000" cy="77905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100" dirty="0" err="1">
                <a:ea typeface="+mj-lt"/>
                <a:cs typeface="+mj-lt"/>
              </a:rPr>
              <a:t>OverVIEW</a:t>
            </a:r>
            <a:r>
              <a:rPr lang="en-GB" sz="4100" dirty="0">
                <a:ea typeface="+mj-lt"/>
                <a:cs typeface="+mj-lt"/>
              </a:rPr>
              <a:t> OF PROJECT</a:t>
            </a:r>
            <a:endParaRPr lang="en-US" sz="4100" dirty="0" err="1"/>
          </a:p>
        </p:txBody>
      </p:sp>
    </p:spTree>
    <p:extLst>
      <p:ext uri="{BB962C8B-B14F-4D97-AF65-F5344CB8AC3E}">
        <p14:creationId xmlns:p14="http://schemas.microsoft.com/office/powerpoint/2010/main" val="4112867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109C1B9-35DC-2DFF-CD33-B14812D2C7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2236" y="-184415"/>
            <a:ext cx="8027527" cy="7229060"/>
          </a:xfrm>
        </p:spPr>
      </p:pic>
    </p:spTree>
    <p:extLst>
      <p:ext uri="{BB962C8B-B14F-4D97-AF65-F5344CB8AC3E}">
        <p14:creationId xmlns:p14="http://schemas.microsoft.com/office/powerpoint/2010/main" val="3021206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4245F-5630-BE49-7E99-E35915543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466" y="91583"/>
            <a:ext cx="10287000" cy="645000"/>
          </a:xfrm>
        </p:spPr>
        <p:txBody>
          <a:bodyPr/>
          <a:lstStyle/>
          <a:p>
            <a:pPr algn="ctr"/>
            <a:r>
              <a:rPr lang="en-GB" dirty="0"/>
              <a:t>Front Page</a:t>
            </a:r>
            <a:endParaRPr lang="en-US" dirty="0"/>
          </a:p>
        </p:txBody>
      </p:sp>
      <p:pic>
        <p:nvPicPr>
          <p:cNvPr id="5" name="Content Placeholder 4" descr="A screenshot of a game&#10;&#10;Description automatically generated">
            <a:extLst>
              <a:ext uri="{FF2B5EF4-FFF2-40B4-BE49-F238E27FC236}">
                <a16:creationId xmlns:a16="http://schemas.microsoft.com/office/drawing/2014/main" id="{B156937D-907C-3C0F-C988-8A8EB5B4D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8" t="7195" r="-106"/>
          <a:stretch/>
        </p:blipFill>
        <p:spPr>
          <a:xfrm>
            <a:off x="1853754" y="820810"/>
            <a:ext cx="8416978" cy="56515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AD8B2CC-9F2C-04E8-6479-8A8C319D40BB}"/>
              </a:ext>
            </a:extLst>
          </p:cNvPr>
          <p:cNvCxnSpPr/>
          <p:nvPr/>
        </p:nvCxnSpPr>
        <p:spPr>
          <a:xfrm flipH="1" flipV="1">
            <a:off x="9337430" y="4032738"/>
            <a:ext cx="990600" cy="2188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D9C2BED-2033-9063-D737-82876E7CFC81}"/>
              </a:ext>
            </a:extLst>
          </p:cNvPr>
          <p:cNvCxnSpPr>
            <a:cxnSpLocks/>
          </p:cNvCxnSpPr>
          <p:nvPr/>
        </p:nvCxnSpPr>
        <p:spPr>
          <a:xfrm flipH="1" flipV="1">
            <a:off x="9337429" y="4999891"/>
            <a:ext cx="990600" cy="2188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772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EE6C9-5EBB-03FA-5A1C-79FB73B29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5F401-B2F6-EF8D-47B1-3DFF9D99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466" y="91583"/>
            <a:ext cx="10287000" cy="645000"/>
          </a:xfrm>
        </p:spPr>
        <p:txBody>
          <a:bodyPr/>
          <a:lstStyle/>
          <a:p>
            <a:pPr algn="ctr"/>
            <a:r>
              <a:rPr lang="en-GB" dirty="0"/>
              <a:t>Single player page</a:t>
            </a:r>
            <a:endParaRPr lang="en-US" dirty="0"/>
          </a:p>
        </p:txBody>
      </p:sp>
      <p:pic>
        <p:nvPicPr>
          <p:cNvPr id="5" name="Content Placeholder 4" descr="A screenshot of a game&#10;&#10;Description automatically generated">
            <a:extLst>
              <a:ext uri="{FF2B5EF4-FFF2-40B4-BE49-F238E27FC236}">
                <a16:creationId xmlns:a16="http://schemas.microsoft.com/office/drawing/2014/main" id="{91CBEA23-8BB9-AD31-73C5-462E87600F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7" t="6515" b="-455"/>
          <a:stretch/>
        </p:blipFill>
        <p:spPr>
          <a:xfrm>
            <a:off x="1734758" y="797152"/>
            <a:ext cx="8389446" cy="56945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87903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C4944-5F23-FF86-6929-75823E063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1D8A5-C3EB-91AD-2E67-36863FC08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466" y="91583"/>
            <a:ext cx="10287000" cy="645000"/>
          </a:xfrm>
        </p:spPr>
        <p:txBody>
          <a:bodyPr/>
          <a:lstStyle/>
          <a:p>
            <a:pPr algn="ctr"/>
            <a:r>
              <a:rPr lang="en-GB" dirty="0"/>
              <a:t>Snake game page</a:t>
            </a:r>
            <a:endParaRPr lang="en-US" dirty="0" err="1"/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152ECA7C-B0BA-830A-2DDF-185318C9F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328" t="6718" r="219" b="-611"/>
          <a:stretch/>
        </p:blipFill>
        <p:spPr>
          <a:xfrm>
            <a:off x="1734758" y="806333"/>
            <a:ext cx="8398633" cy="56521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92511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79565-3876-39FA-0BC2-8E3E5F33E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61337-B8F9-EF3D-D646-8B68673A2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466" y="91583"/>
            <a:ext cx="4695940" cy="645000"/>
          </a:xfrm>
        </p:spPr>
        <p:txBody>
          <a:bodyPr/>
          <a:lstStyle/>
          <a:p>
            <a:pPr algn="ctr"/>
            <a:r>
              <a:rPr lang="en-GB" dirty="0"/>
              <a:t>Valid Name</a:t>
            </a:r>
            <a:endParaRPr lang="en-US" dirty="0"/>
          </a:p>
        </p:txBody>
      </p:sp>
      <p:pic>
        <p:nvPicPr>
          <p:cNvPr id="4" name="Content Placeholder 4" descr="A screenshot of a game&#10;&#10;Description automatically generated">
            <a:extLst>
              <a:ext uri="{FF2B5EF4-FFF2-40B4-BE49-F238E27FC236}">
                <a16:creationId xmlns:a16="http://schemas.microsoft.com/office/drawing/2014/main" id="{A9F0570B-7454-965E-4FBA-347DEBB432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49" t="6635" r="-349" b="237"/>
          <a:stretch/>
        </p:blipFill>
        <p:spPr>
          <a:xfrm>
            <a:off x="6461746" y="1714847"/>
            <a:ext cx="5640756" cy="41208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9E94245-68D2-16D5-00C7-10A801042295}"/>
              </a:ext>
            </a:extLst>
          </p:cNvPr>
          <p:cNvSpPr txBox="1">
            <a:spLocks/>
          </p:cNvSpPr>
          <p:nvPr/>
        </p:nvSpPr>
        <p:spPr>
          <a:xfrm>
            <a:off x="6927166" y="188899"/>
            <a:ext cx="4521507" cy="645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 err="1"/>
              <a:t>INValid</a:t>
            </a:r>
            <a:r>
              <a:rPr lang="en-GB" dirty="0"/>
              <a:t> Name</a:t>
            </a:r>
            <a:endParaRPr lang="en-US" dirty="0"/>
          </a:p>
        </p:txBody>
      </p:sp>
      <p:pic>
        <p:nvPicPr>
          <p:cNvPr id="10" name="Content Placeholder 9" descr="A screenshot of a game&#10;&#10;Description automatically generated">
            <a:extLst>
              <a:ext uri="{FF2B5EF4-FFF2-40B4-BE49-F238E27FC236}">
                <a16:creationId xmlns:a16="http://schemas.microsoft.com/office/drawing/2014/main" id="{931A910C-444E-122A-EC8D-0DDCE00A0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06" t="6651" r="-169"/>
          <a:stretch/>
        </p:blipFill>
        <p:spPr>
          <a:xfrm>
            <a:off x="129574" y="1714925"/>
            <a:ext cx="5963841" cy="41146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23127317"/>
      </p:ext>
    </p:extLst>
  </p:cSld>
  <p:clrMapOvr>
    <a:masterClrMapping/>
  </p:clrMapOvr>
</p:sld>
</file>

<file path=ppt/theme/theme1.xml><?xml version="1.0" encoding="utf-8"?>
<a:theme xmlns:a="http://schemas.openxmlformats.org/drawingml/2006/main" name="AfterglowVTI">
  <a:themeElements>
    <a:clrScheme name="Custom 7">
      <a:dk1>
        <a:sysClr val="windowText" lastClr="000000"/>
      </a:dk1>
      <a:lt1>
        <a:sysClr val="window" lastClr="FFFFFF"/>
      </a:lt1>
      <a:dk2>
        <a:srgbClr val="0A2E36"/>
      </a:dk2>
      <a:lt2>
        <a:srgbClr val="E7E6E6"/>
      </a:lt2>
      <a:accent1>
        <a:srgbClr val="188659"/>
      </a:accent1>
      <a:accent2>
        <a:srgbClr val="A3A300"/>
      </a:accent2>
      <a:accent3>
        <a:srgbClr val="00ADA8"/>
      </a:accent3>
      <a:accent4>
        <a:srgbClr val="EA0440"/>
      </a:accent4>
      <a:accent5>
        <a:srgbClr val="92278F"/>
      </a:accent5>
      <a:accent6>
        <a:srgbClr val="E15BC1"/>
      </a:accent6>
      <a:hlink>
        <a:srgbClr val="188659"/>
      </a:hlink>
      <a:folHlink>
        <a:srgbClr val="EA0440"/>
      </a:folHlink>
    </a:clrScheme>
    <a:fontScheme name="Trade Gothic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terglowVTI" id="{804DBEB7-1920-4C72-A0CB-091339F1875F}" vid="{D4C59F5A-9ECA-4C96-BDFD-0606A75324E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AfterglowVTI</vt:lpstr>
      <vt:lpstr>Game Galaxy  A JavaFX And Java Swing Desktop App</vt:lpstr>
      <vt:lpstr>Introduction and Background of the Project</vt:lpstr>
      <vt:lpstr>Technology used</vt:lpstr>
      <vt:lpstr>PowerPoint Presentation</vt:lpstr>
      <vt:lpstr>PowerPoint Presentation</vt:lpstr>
      <vt:lpstr>Front Page</vt:lpstr>
      <vt:lpstr>Single player page</vt:lpstr>
      <vt:lpstr>Snake game page</vt:lpstr>
      <vt:lpstr>Valid Name</vt:lpstr>
      <vt:lpstr>PowerPoint Presentation</vt:lpstr>
      <vt:lpstr>Java Quiz game page</vt:lpstr>
      <vt:lpstr>Enter name</vt:lpstr>
      <vt:lpstr>PowerPoint Presentation</vt:lpstr>
      <vt:lpstr>PowerPoint Presentation</vt:lpstr>
      <vt:lpstr>Two player game</vt:lpstr>
      <vt:lpstr>Pong Game page</vt:lpstr>
      <vt:lpstr>PowerPoint Presentation</vt:lpstr>
      <vt:lpstr>PowerPoint Presentation</vt:lpstr>
      <vt:lpstr>PowerPoint Presentation</vt:lpstr>
      <vt:lpstr>PowerPoint Presentation</vt:lpstr>
      <vt:lpstr>Objectives :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715</cp:revision>
  <dcterms:created xsi:type="dcterms:W3CDTF">2024-01-10T13:55:57Z</dcterms:created>
  <dcterms:modified xsi:type="dcterms:W3CDTF">2024-01-10T18:51:48Z</dcterms:modified>
</cp:coreProperties>
</file>